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2D3A78-CAAB-48B7-B8C6-1C26A39AACE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FBB21E-2997-4D4F-BA5D-0EBD29B7B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SB 450 The California Voter’s Choice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Everything you need to know and love about it!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2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Process: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process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how you draft your plan.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have support from SOS and advocates.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community outreach.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Min.of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public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14 day periods to amend and accept public comments.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SOS your public education plan. 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 will accept, reject, or modify your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in 14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Election Admin: Vote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Requirements: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Ratios established at E-88.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can use every VC in their county. 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 Voter Registration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ccess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voter database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consider certain information when siting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VC: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voters will get to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history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411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Election Admin: Vote Centers </a:t>
            </a:r>
            <a:r>
              <a:rPr lang="en-US" sz="2700" dirty="0" smtClean="0"/>
              <a:t>Cont’d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Requirements: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center will provide  translated materials and services for each language required by the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county, but varies by location. 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ballot drop-off boxes, but a VC cannot count toward the minimum number of drop-off locations.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 have real time access to the voter database, including vote history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8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Election Admin: Drop-Off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Requirements: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Ratios. A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of two. 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less than 28 days before ED.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Hours of operation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ocked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ballot box.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public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considerations for siting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Implicit: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much flexibility in DOLs.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1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Election Admin: Special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Implicit: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Special Election plan in our Election Administration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Requirements: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min ratios.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siting requirement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you can do an SB 450 special…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2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886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SOS-CACEO working group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Identify Needs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SOS Taskforce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Identify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Calendar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Get to work!</a:t>
            </a:r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858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Digesting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Taskforce</a:t>
            </a:r>
          </a:p>
          <a:p>
            <a:r>
              <a:rPr lang="en-US" dirty="0" smtClean="0"/>
              <a:t>Calendar</a:t>
            </a:r>
          </a:p>
          <a:p>
            <a:r>
              <a:rPr lang="en-US" dirty="0" smtClean="0"/>
              <a:t>Budgets</a:t>
            </a:r>
          </a:p>
          <a:p>
            <a:r>
              <a:rPr lang="en-US" dirty="0" smtClean="0"/>
              <a:t>The Administration Plan</a:t>
            </a:r>
          </a:p>
          <a:p>
            <a:r>
              <a:rPr lang="en-US" dirty="0"/>
              <a:t>Public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Community Outreach</a:t>
            </a:r>
          </a:p>
          <a:p>
            <a:r>
              <a:rPr lang="en-US" dirty="0" smtClean="0"/>
              <a:t>Public Process</a:t>
            </a:r>
          </a:p>
          <a:p>
            <a:r>
              <a:rPr lang="en-US" dirty="0" smtClean="0"/>
              <a:t>Administering the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9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Taskforce 450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Assistance &amp; Feedback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launch date of February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members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Counties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5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Statute </a:t>
            </a:r>
            <a:r>
              <a:rPr lang="en-US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Best Practice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Calaveras, Inyo, Madera, Napa, Nevada, Orange, Sacramento, San Luis Obispo, San Mateo, Santa Clara, Shasta, Sierra, Sutter, and Tuolumne.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to every county and a transition model for LA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E-88: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registered voters on this date will determine the minimum number of vote centers and drop off locations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</a:t>
            </a:r>
            <a:r>
              <a:rPr lang="en-US" sz="2400" dirty="0" smtClean="0"/>
              <a:t>cont’d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Months after each election: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 submits report to legislature about the performance of the election.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year before first SB450 Election: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LAAC/VAAC must hold first meeting.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public process</a:t>
            </a: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E-28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Ballots are sent to voters, drop off locations open up.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Implicit: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general election will not be your first election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1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for Voting Systems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Shifting of costs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Mateo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Requirement: </a:t>
            </a:r>
            <a:endParaRPr lang="en-US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Easily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to the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ighlights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cost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savings</a:t>
            </a:r>
            <a:r>
              <a:rPr lang="en-US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5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for Administration of 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have a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for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administration of the election. 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ccessible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by mail ballot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Assistance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center security plan.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vote centers and drop-off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locations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Toll-free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assistance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hotline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plan 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 through a public process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7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your voters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how you will educate the general public and protected classes.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Description: </a:t>
            </a:r>
            <a:endParaRPr lang="en-US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anguage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minority voters and voters with disabilities.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udget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ommunity presence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media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work with you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guidelines.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9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buy-in 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dentify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of resistance early in the process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have support from SOS and advocates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practice: 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now</a:t>
            </a: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advocacy groups, business, labor,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electeds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other groups connected with the electoral process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1480" lvl="1" indent="0">
              <a:spcBef>
                <a:spcPts val="0"/>
              </a:spcBef>
              <a:buNone/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Requirement: </a:t>
            </a: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LAAC and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VAAC.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public, at a minimum with representatives of language minorities and voters with disabilities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69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942</TotalTime>
  <Words>675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SB 450 The California Voter’s Choice Act</vt:lpstr>
      <vt:lpstr>Digesting It</vt:lpstr>
      <vt:lpstr>Taskforce 450</vt:lpstr>
      <vt:lpstr>Calendar</vt:lpstr>
      <vt:lpstr>Calendar cont’d</vt:lpstr>
      <vt:lpstr>Budgets</vt:lpstr>
      <vt:lpstr>Plan for Administration of the Election</vt:lpstr>
      <vt:lpstr>Public Education</vt:lpstr>
      <vt:lpstr>Community Outreach</vt:lpstr>
      <vt:lpstr>Public Process: </vt:lpstr>
      <vt:lpstr>Election Admin: Vote Centers</vt:lpstr>
      <vt:lpstr>Election Admin: Vote Centers Cont’d</vt:lpstr>
      <vt:lpstr>Election Admin: Drop-Off Locations</vt:lpstr>
      <vt:lpstr>Election Admin: Special Elections</vt:lpstr>
      <vt:lpstr>What’s next?</vt:lpstr>
    </vt:vector>
  </TitlesOfParts>
  <Company>CA Secretary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450 The California Voter’s Choice Act</dc:title>
  <dc:creator>Schwab, James</dc:creator>
  <cp:lastModifiedBy>Schwab, James</cp:lastModifiedBy>
  <cp:revision>7</cp:revision>
  <dcterms:created xsi:type="dcterms:W3CDTF">2016-12-16T00:44:55Z</dcterms:created>
  <dcterms:modified xsi:type="dcterms:W3CDTF">2016-12-16T16:26:59Z</dcterms:modified>
</cp:coreProperties>
</file>