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66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92D3A78-CAAB-48B7-B8C6-1C26A39AACE2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8FBB21E-2997-4D4F-BA5D-0EBD29B7B6B8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D3A78-CAAB-48B7-B8C6-1C26A39AACE2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B21E-2997-4D4F-BA5D-0EBD29B7B6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D3A78-CAAB-48B7-B8C6-1C26A39AACE2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B21E-2997-4D4F-BA5D-0EBD29B7B6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D3A78-CAAB-48B7-B8C6-1C26A39AACE2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B21E-2997-4D4F-BA5D-0EBD29B7B6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D3A78-CAAB-48B7-B8C6-1C26A39AACE2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B21E-2997-4D4F-BA5D-0EBD29B7B6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D3A78-CAAB-48B7-B8C6-1C26A39AACE2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B21E-2997-4D4F-BA5D-0EBD29B7B6B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D3A78-CAAB-48B7-B8C6-1C26A39AACE2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B21E-2997-4D4F-BA5D-0EBD29B7B6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D3A78-CAAB-48B7-B8C6-1C26A39AACE2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B21E-2997-4D4F-BA5D-0EBD29B7B6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D3A78-CAAB-48B7-B8C6-1C26A39AACE2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B21E-2997-4D4F-BA5D-0EBD29B7B6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D3A78-CAAB-48B7-B8C6-1C26A39AACE2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B21E-2997-4D4F-BA5D-0EBD29B7B6B8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D3A78-CAAB-48B7-B8C6-1C26A39AACE2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BB21E-2997-4D4F-BA5D-0EBD29B7B6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92D3A78-CAAB-48B7-B8C6-1C26A39AACE2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8FBB21E-2997-4D4F-BA5D-0EBD29B7B6B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SB 450 The California Voter’s Choice Act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Everything you need to know and love about it!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927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Process: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114800"/>
          </a:xfrm>
        </p:spPr>
        <p:txBody>
          <a:bodyPr>
            <a:normAutofit/>
          </a:bodyPr>
          <a:lstStyle/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public process </a:t>
            </a:r>
            <a:r>
              <a:rPr lang="en-U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how you draft your plan.</a:t>
            </a: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will have support from SOS and advocates.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2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Requirements </a:t>
            </a:r>
          </a:p>
          <a:p>
            <a:pPr marL="685800"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 community outreach.</a:t>
            </a:r>
          </a:p>
          <a:p>
            <a:pPr marL="685800"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Min.of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public 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</a:t>
            </a:r>
          </a:p>
          <a:p>
            <a:pPr marL="685800"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14 day periods to amend and accept public comments.</a:t>
            </a:r>
          </a:p>
          <a:p>
            <a:pPr marL="685800"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Submit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 SOS your public education plan. </a:t>
            </a:r>
            <a:endParaRPr lang="en-US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 will accept, reject, or modify your 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in 14 days.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97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Election Admin: Vote Centers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Requirements: 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Min. Ratios established at E-88.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voter can use every VC in their county. </a:t>
            </a:r>
            <a:endParaRPr lang="en-US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Conditional Voter Registration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accessible 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machines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ccess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voter database</a:t>
            </a:r>
            <a:endParaRPr lang="en-US" sz="2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ROV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consider certain information when siting 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VC: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voters will get to 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VC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Demographics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Vote history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44116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Election Admin: Vote Centers </a:t>
            </a:r>
            <a:r>
              <a:rPr lang="en-US" sz="2700" dirty="0" smtClean="0"/>
              <a:t>Cont’d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n-US" sz="2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Requirements: </a:t>
            </a: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vote center will provide  translated materials and services for each language required by the 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county, but varies by location. 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ballot drop-off boxes, but a VC cannot count toward the minimum number of drop-off locations.</a:t>
            </a: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VC have real time access to the voter database, including vote history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484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Election Admin: Drop-Off 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Requirements: 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Min. Ratios. A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minimum of two. </a:t>
            </a:r>
            <a:endParaRPr lang="en-US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less than 28 days before ED.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Min. Hours of operation</a:t>
            </a:r>
            <a:endParaRPr lang="en-US" sz="2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ocked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ballot box.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Near public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transportation.</a:t>
            </a: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Required considerations for siting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Implicit: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is much flexibility in DOLs.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511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Election Admin: Special Elections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Implicit: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 Special Election plan in our Election Administration 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Requirements: </a:t>
            </a: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 min ratios.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 siting requirement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Before you can do an SB 450 special…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4299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305800" cy="38862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dirty="0" smtClean="0"/>
              <a:t>SOS-CACEO working group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 dirty="0" smtClean="0"/>
              <a:t>Identify Needs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 smtClean="0"/>
              <a:t>SOS Taskforce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 dirty="0" smtClean="0"/>
              <a:t>Identify resources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 smtClean="0"/>
              <a:t>Calendar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dirty="0" smtClean="0"/>
              <a:t>Get to work!</a:t>
            </a:r>
          </a:p>
          <a:p>
            <a:pPr marL="0" indent="0">
              <a:buNone/>
            </a:pP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88581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Digesting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Taskforce</a:t>
            </a:r>
          </a:p>
          <a:p>
            <a:r>
              <a:rPr lang="en-US" dirty="0" smtClean="0"/>
              <a:t>Calendar</a:t>
            </a:r>
          </a:p>
          <a:p>
            <a:r>
              <a:rPr lang="en-US" dirty="0" smtClean="0"/>
              <a:t>Budgets</a:t>
            </a:r>
          </a:p>
          <a:p>
            <a:r>
              <a:rPr lang="en-US" dirty="0" smtClean="0"/>
              <a:t>The Administration Plan</a:t>
            </a:r>
          </a:p>
          <a:p>
            <a:r>
              <a:rPr lang="en-US" dirty="0"/>
              <a:t>Public </a:t>
            </a:r>
            <a:r>
              <a:rPr lang="en-US" dirty="0" smtClean="0"/>
              <a:t>Education</a:t>
            </a:r>
          </a:p>
          <a:p>
            <a:r>
              <a:rPr lang="en-US" dirty="0" smtClean="0"/>
              <a:t>Community Outreach</a:t>
            </a:r>
          </a:p>
          <a:p>
            <a:r>
              <a:rPr lang="en-US" dirty="0" smtClean="0"/>
              <a:t>Public Process</a:t>
            </a:r>
          </a:p>
          <a:p>
            <a:r>
              <a:rPr lang="en-US" dirty="0" smtClean="0"/>
              <a:t>Administering the Election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690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Taskforce 450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Assistance &amp; Feedback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launch date of February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Diverse members 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Counties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158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Statute </a:t>
            </a:r>
            <a:r>
              <a:rPr lang="en-US" sz="24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</a:t>
            </a:r>
            <a:r>
              <a:rPr lang="en-US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Best Practice</a:t>
            </a: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Cycle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Calaveras, Inyo, Madera, Napa, Nevada, Orange, Sacramento, San Luis Obispo, San Mateo, Santa Clara, Shasta, Sierra, Sutter, and Tuolumne.</a:t>
            </a: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 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Cycle: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to every county and a transition model for LA</a:t>
            </a: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E-88: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number of registered voters on this date will determine the minimum number of vote centers and drop off locations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55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Calendar </a:t>
            </a:r>
            <a:r>
              <a:rPr lang="en-US" sz="2400" dirty="0" smtClean="0"/>
              <a:t>cont’d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Months after each election: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 submits report to legislature about the performance of the election.</a:t>
            </a: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year before first SB450 Election: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LAAC/VAAC must hold first meeting.</a:t>
            </a: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 </a:t>
            </a:r>
            <a:r>
              <a:rPr lang="en-US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the public process</a:t>
            </a:r>
            <a:endParaRPr lang="en-US" sz="2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E-28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Ballots are sent to voters, drop off locations open up.</a:t>
            </a: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Implicit: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 general election will not be your first election</a:t>
            </a:r>
            <a:endParaRPr lang="en-US" sz="24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914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Budgets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 for Voting Systems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Shifting of costs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 Mateo </a:t>
            </a:r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Lessons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Requirement: </a:t>
            </a:r>
            <a:endParaRPr lang="en-US" sz="28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Easily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accessible to the 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public.</a:t>
            </a:r>
          </a:p>
          <a:p>
            <a:pPr marL="685800"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ighlights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cost 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savings</a:t>
            </a:r>
            <a:r>
              <a:rPr lang="en-US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85800" lvl="1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654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Plan for Administration of the 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must have a 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for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administration of the election. </a:t>
            </a:r>
            <a:endParaRPr lang="en-US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Requirements </a:t>
            </a:r>
          </a:p>
          <a:p>
            <a:pPr marL="685800"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ccessible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vote by mail ballot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85800"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 Assistance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vote center security plan.</a:t>
            </a:r>
          </a:p>
          <a:p>
            <a:pPr marL="685800"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Details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vote centers and drop-off 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locations</a:t>
            </a:r>
          </a:p>
          <a:p>
            <a:pPr marL="685800"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Toll-free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voter assistance 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hotline</a:t>
            </a:r>
          </a:p>
          <a:p>
            <a:pPr marL="685800"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 plan </a:t>
            </a:r>
          </a:p>
          <a:p>
            <a:pPr marL="685800"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Adopted through a public process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n-US" sz="1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172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Educate your voters</a:t>
            </a: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how you will educate the general public and protected classes. </a:t>
            </a: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Required Description: </a:t>
            </a:r>
            <a:endParaRPr lang="en-US" sz="20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anguage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minority voters and voters with disabilities. </a:t>
            </a:r>
            <a:endParaRPr lang="en-US" sz="2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udget</a:t>
            </a:r>
          </a:p>
          <a:p>
            <a:pPr marL="685800"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ommunity presence</a:t>
            </a: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eneral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media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 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contacts</a:t>
            </a: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 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work with you </a:t>
            </a:r>
            <a:r>
              <a:rPr lang="en-US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develop guidelines.</a:t>
            </a: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397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Community Outreach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Creates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buy-in </a:t>
            </a:r>
            <a:endParaRPr lang="en-US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dentify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areas of resistance early in the process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will have support from SOS and advocates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 </a:t>
            </a:r>
            <a:r>
              <a:rPr lang="en-US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practice: </a:t>
            </a:r>
          </a:p>
          <a:p>
            <a:pPr marL="685800"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now</a:t>
            </a:r>
          </a:p>
          <a:p>
            <a:pPr marL="685800"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advocacy groups, business, labor, </a:t>
            </a:r>
            <a:r>
              <a:rPr lang="en-U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electeds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other groups connected with the electoral process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11480" lvl="1" indent="0">
              <a:spcBef>
                <a:spcPts val="0"/>
              </a:spcBef>
              <a:buNone/>
            </a:pPr>
            <a:endParaRPr lang="en-US" sz="2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Requirement: </a:t>
            </a:r>
            <a:endParaRPr lang="en-US" sz="2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LAAC and 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VAAC.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the public, at a minimum with representatives of language minorities and voters with disabilities</a:t>
            </a:r>
            <a:r>
              <a:rPr lang="en-US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5696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942</TotalTime>
  <Words>675</Words>
  <Application>Microsoft Office PowerPoint</Application>
  <PresentationFormat>On-screen Show (4:3)</PresentationFormat>
  <Paragraphs>124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Austin</vt:lpstr>
      <vt:lpstr>SB 450 The California Voter’s Choice Act</vt:lpstr>
      <vt:lpstr>Digesting It</vt:lpstr>
      <vt:lpstr>Taskforce 450</vt:lpstr>
      <vt:lpstr>Calendar</vt:lpstr>
      <vt:lpstr>Calendar cont’d</vt:lpstr>
      <vt:lpstr>Budgets</vt:lpstr>
      <vt:lpstr>Plan for Administration of the Election</vt:lpstr>
      <vt:lpstr>Public Education</vt:lpstr>
      <vt:lpstr>Community Outreach</vt:lpstr>
      <vt:lpstr>Public Process: </vt:lpstr>
      <vt:lpstr>Election Admin: Vote Centers</vt:lpstr>
      <vt:lpstr>Election Admin: Vote Centers Cont’d</vt:lpstr>
      <vt:lpstr>Election Admin: Drop-Off Locations</vt:lpstr>
      <vt:lpstr>Election Admin: Special Elections</vt:lpstr>
      <vt:lpstr>What’s next?</vt:lpstr>
    </vt:vector>
  </TitlesOfParts>
  <Company>CA Secretary of State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 450 The California Voter’s Choice Act</dc:title>
  <dc:creator>Schwab, James</dc:creator>
  <cp:lastModifiedBy>Schwab, James</cp:lastModifiedBy>
  <cp:revision>7</cp:revision>
  <dcterms:created xsi:type="dcterms:W3CDTF">2016-12-16T00:44:55Z</dcterms:created>
  <dcterms:modified xsi:type="dcterms:W3CDTF">2016-12-16T16:26:59Z</dcterms:modified>
</cp:coreProperties>
</file>